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14" r:id="rId2"/>
    <p:sldId id="315" r:id="rId3"/>
    <p:sldId id="316" r:id="rId4"/>
    <p:sldId id="301" r:id="rId5"/>
    <p:sldId id="302" r:id="rId6"/>
    <p:sldId id="303" r:id="rId7"/>
    <p:sldId id="304" r:id="rId8"/>
    <p:sldId id="299" r:id="rId9"/>
    <p:sldId id="290" r:id="rId10"/>
    <p:sldId id="305" r:id="rId11"/>
    <p:sldId id="306" r:id="rId12"/>
    <p:sldId id="307" r:id="rId13"/>
    <p:sldId id="308" r:id="rId14"/>
    <p:sldId id="309" r:id="rId15"/>
    <p:sldId id="310" r:id="rId16"/>
    <p:sldId id="311" r:id="rId17"/>
    <p:sldId id="312" r:id="rId18"/>
    <p:sldId id="313" r:id="rId19"/>
  </p:sldIdLst>
  <p:sldSz cx="12192000" cy="6858000"/>
  <p:notesSz cx="6858000" cy="9144000"/>
  <p:defaultTextStyle>
    <a:defPPr>
      <a:defRPr lang="ru-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8FDB"/>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1933"/>
  </p:normalViewPr>
  <p:slideViewPr>
    <p:cSldViewPr snapToGrid="0" snapToObjects="1">
      <p:cViewPr varScale="1">
        <p:scale>
          <a:sx n="102" d="100"/>
          <a:sy n="102" d="100"/>
        </p:scale>
        <p:origin x="3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S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11695-3A89-3243-9C8E-AA4E065A0E2F}" type="datetimeFigureOut">
              <a:rPr lang="ru-SE" smtClean="0"/>
              <a:t>05/24/2020</a:t>
            </a:fld>
            <a:endParaRPr lang="ru-S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S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S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9D703-8B29-0444-A7E8-4795C6D6422D}" type="slidenum">
              <a:rPr lang="ru-SE" smtClean="0"/>
              <a:t>‹#›</a:t>
            </a:fld>
            <a:endParaRPr lang="ru-SE"/>
          </a:p>
        </p:txBody>
      </p:sp>
    </p:spTree>
    <p:extLst>
      <p:ext uri="{BB962C8B-B14F-4D97-AF65-F5344CB8AC3E}">
        <p14:creationId xmlns:p14="http://schemas.microsoft.com/office/powerpoint/2010/main" val="58229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4</a:t>
            </a:fld>
            <a:endParaRPr lang="ru-SE"/>
          </a:p>
        </p:txBody>
      </p:sp>
    </p:spTree>
    <p:extLst>
      <p:ext uri="{BB962C8B-B14F-4D97-AF65-F5344CB8AC3E}">
        <p14:creationId xmlns:p14="http://schemas.microsoft.com/office/powerpoint/2010/main" val="369175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13</a:t>
            </a:fld>
            <a:endParaRPr lang="ru-SE"/>
          </a:p>
        </p:txBody>
      </p:sp>
    </p:spTree>
    <p:extLst>
      <p:ext uri="{BB962C8B-B14F-4D97-AF65-F5344CB8AC3E}">
        <p14:creationId xmlns:p14="http://schemas.microsoft.com/office/powerpoint/2010/main" val="230968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14</a:t>
            </a:fld>
            <a:endParaRPr lang="ru-SE"/>
          </a:p>
        </p:txBody>
      </p:sp>
    </p:spTree>
    <p:extLst>
      <p:ext uri="{BB962C8B-B14F-4D97-AF65-F5344CB8AC3E}">
        <p14:creationId xmlns:p14="http://schemas.microsoft.com/office/powerpoint/2010/main" val="318892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15</a:t>
            </a:fld>
            <a:endParaRPr lang="ru-SE"/>
          </a:p>
        </p:txBody>
      </p:sp>
    </p:spTree>
    <p:extLst>
      <p:ext uri="{BB962C8B-B14F-4D97-AF65-F5344CB8AC3E}">
        <p14:creationId xmlns:p14="http://schemas.microsoft.com/office/powerpoint/2010/main" val="2353548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16</a:t>
            </a:fld>
            <a:endParaRPr lang="ru-SE"/>
          </a:p>
        </p:txBody>
      </p:sp>
    </p:spTree>
    <p:extLst>
      <p:ext uri="{BB962C8B-B14F-4D97-AF65-F5344CB8AC3E}">
        <p14:creationId xmlns:p14="http://schemas.microsoft.com/office/powerpoint/2010/main" val="1341271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17</a:t>
            </a:fld>
            <a:endParaRPr lang="ru-SE"/>
          </a:p>
        </p:txBody>
      </p:sp>
    </p:spTree>
    <p:extLst>
      <p:ext uri="{BB962C8B-B14F-4D97-AF65-F5344CB8AC3E}">
        <p14:creationId xmlns:p14="http://schemas.microsoft.com/office/powerpoint/2010/main" val="69690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18</a:t>
            </a:fld>
            <a:endParaRPr lang="ru-SE"/>
          </a:p>
        </p:txBody>
      </p:sp>
    </p:spTree>
    <p:extLst>
      <p:ext uri="{BB962C8B-B14F-4D97-AF65-F5344CB8AC3E}">
        <p14:creationId xmlns:p14="http://schemas.microsoft.com/office/powerpoint/2010/main" val="328477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5</a:t>
            </a:fld>
            <a:endParaRPr lang="ru-SE"/>
          </a:p>
        </p:txBody>
      </p:sp>
    </p:spTree>
    <p:extLst>
      <p:ext uri="{BB962C8B-B14F-4D97-AF65-F5344CB8AC3E}">
        <p14:creationId xmlns:p14="http://schemas.microsoft.com/office/powerpoint/2010/main" val="415516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6</a:t>
            </a:fld>
            <a:endParaRPr lang="ru-SE"/>
          </a:p>
        </p:txBody>
      </p:sp>
    </p:spTree>
    <p:extLst>
      <p:ext uri="{BB962C8B-B14F-4D97-AF65-F5344CB8AC3E}">
        <p14:creationId xmlns:p14="http://schemas.microsoft.com/office/powerpoint/2010/main" val="401773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7</a:t>
            </a:fld>
            <a:endParaRPr lang="ru-SE"/>
          </a:p>
        </p:txBody>
      </p:sp>
    </p:spTree>
    <p:extLst>
      <p:ext uri="{BB962C8B-B14F-4D97-AF65-F5344CB8AC3E}">
        <p14:creationId xmlns:p14="http://schemas.microsoft.com/office/powerpoint/2010/main" val="271569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8</a:t>
            </a:fld>
            <a:endParaRPr lang="ru-SE"/>
          </a:p>
        </p:txBody>
      </p:sp>
    </p:spTree>
    <p:extLst>
      <p:ext uri="{BB962C8B-B14F-4D97-AF65-F5344CB8AC3E}">
        <p14:creationId xmlns:p14="http://schemas.microsoft.com/office/powerpoint/2010/main" val="296324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9</a:t>
            </a:fld>
            <a:endParaRPr lang="ru-SE"/>
          </a:p>
        </p:txBody>
      </p:sp>
    </p:spTree>
    <p:extLst>
      <p:ext uri="{BB962C8B-B14F-4D97-AF65-F5344CB8AC3E}">
        <p14:creationId xmlns:p14="http://schemas.microsoft.com/office/powerpoint/2010/main" val="35041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10</a:t>
            </a:fld>
            <a:endParaRPr lang="ru-SE"/>
          </a:p>
        </p:txBody>
      </p:sp>
    </p:spTree>
    <p:extLst>
      <p:ext uri="{BB962C8B-B14F-4D97-AF65-F5344CB8AC3E}">
        <p14:creationId xmlns:p14="http://schemas.microsoft.com/office/powerpoint/2010/main" val="197568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11</a:t>
            </a:fld>
            <a:endParaRPr lang="ru-SE"/>
          </a:p>
        </p:txBody>
      </p:sp>
    </p:spTree>
    <p:extLst>
      <p:ext uri="{BB962C8B-B14F-4D97-AF65-F5344CB8AC3E}">
        <p14:creationId xmlns:p14="http://schemas.microsoft.com/office/powerpoint/2010/main" val="188275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SE" dirty="0"/>
          </a:p>
        </p:txBody>
      </p:sp>
      <p:sp>
        <p:nvSpPr>
          <p:cNvPr id="4" name="Номер слайда 3"/>
          <p:cNvSpPr>
            <a:spLocks noGrp="1"/>
          </p:cNvSpPr>
          <p:nvPr>
            <p:ph type="sldNum" sz="quarter" idx="5"/>
          </p:nvPr>
        </p:nvSpPr>
        <p:spPr/>
        <p:txBody>
          <a:bodyPr/>
          <a:lstStyle/>
          <a:p>
            <a:fld id="{A809D703-8B29-0444-A7E8-4795C6D6422D}" type="slidenum">
              <a:rPr lang="ru-SE" smtClean="0"/>
              <a:t>12</a:t>
            </a:fld>
            <a:endParaRPr lang="ru-SE"/>
          </a:p>
        </p:txBody>
      </p:sp>
    </p:spTree>
    <p:extLst>
      <p:ext uri="{BB962C8B-B14F-4D97-AF65-F5344CB8AC3E}">
        <p14:creationId xmlns:p14="http://schemas.microsoft.com/office/powerpoint/2010/main" val="175758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15405-76F3-3744-B11C-D8E55AA24A1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SE"/>
          </a:p>
        </p:txBody>
      </p:sp>
      <p:sp>
        <p:nvSpPr>
          <p:cNvPr id="3" name="Подзаголовок 2">
            <a:extLst>
              <a:ext uri="{FF2B5EF4-FFF2-40B4-BE49-F238E27FC236}">
                <a16:creationId xmlns:a16="http://schemas.microsoft.com/office/drawing/2014/main" id="{BCBEF2B3-0F3C-E74E-B371-C10A3CEAC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SE"/>
          </a:p>
        </p:txBody>
      </p:sp>
      <p:sp>
        <p:nvSpPr>
          <p:cNvPr id="4" name="Дата 3">
            <a:extLst>
              <a:ext uri="{FF2B5EF4-FFF2-40B4-BE49-F238E27FC236}">
                <a16:creationId xmlns:a16="http://schemas.microsoft.com/office/drawing/2014/main" id="{F745743C-DDFD-7C45-A7DC-83FEAAFF64DD}"/>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5" name="Нижний колонтитул 4">
            <a:extLst>
              <a:ext uri="{FF2B5EF4-FFF2-40B4-BE49-F238E27FC236}">
                <a16:creationId xmlns:a16="http://schemas.microsoft.com/office/drawing/2014/main" id="{FED05141-12F0-094A-8285-DF3198097927}"/>
              </a:ext>
            </a:extLst>
          </p:cNvPr>
          <p:cNvSpPr>
            <a:spLocks noGrp="1"/>
          </p:cNvSpPr>
          <p:nvPr>
            <p:ph type="ftr" sz="quarter" idx="11"/>
          </p:nvPr>
        </p:nvSpPr>
        <p:spPr/>
        <p:txBody>
          <a:bodyPr/>
          <a:lstStyle/>
          <a:p>
            <a:endParaRPr lang="ru-SE"/>
          </a:p>
        </p:txBody>
      </p:sp>
      <p:sp>
        <p:nvSpPr>
          <p:cNvPr id="6" name="Номер слайда 5">
            <a:extLst>
              <a:ext uri="{FF2B5EF4-FFF2-40B4-BE49-F238E27FC236}">
                <a16:creationId xmlns:a16="http://schemas.microsoft.com/office/drawing/2014/main" id="{2E9F4276-4129-544E-BA84-DB9EA2329B9C}"/>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45655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104FC-AAB5-3A4F-88C8-61EC44C51771}"/>
              </a:ext>
            </a:extLst>
          </p:cNvPr>
          <p:cNvSpPr>
            <a:spLocks noGrp="1"/>
          </p:cNvSpPr>
          <p:nvPr>
            <p:ph type="title"/>
          </p:nvPr>
        </p:nvSpPr>
        <p:spPr/>
        <p:txBody>
          <a:bodyPr/>
          <a:lstStyle/>
          <a:p>
            <a:r>
              <a:rPr lang="ru-RU"/>
              <a:t>Образец заголовка</a:t>
            </a:r>
            <a:endParaRPr lang="ru-SE"/>
          </a:p>
        </p:txBody>
      </p:sp>
      <p:sp>
        <p:nvSpPr>
          <p:cNvPr id="3" name="Вертикальный текст 2">
            <a:extLst>
              <a:ext uri="{FF2B5EF4-FFF2-40B4-BE49-F238E27FC236}">
                <a16:creationId xmlns:a16="http://schemas.microsoft.com/office/drawing/2014/main" id="{C84D262A-EBFE-A24B-B1B6-6E4062070F1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4" name="Дата 3">
            <a:extLst>
              <a:ext uri="{FF2B5EF4-FFF2-40B4-BE49-F238E27FC236}">
                <a16:creationId xmlns:a16="http://schemas.microsoft.com/office/drawing/2014/main" id="{46B01559-B999-9540-93E7-72DB8BC0CA2E}"/>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5" name="Нижний колонтитул 4">
            <a:extLst>
              <a:ext uri="{FF2B5EF4-FFF2-40B4-BE49-F238E27FC236}">
                <a16:creationId xmlns:a16="http://schemas.microsoft.com/office/drawing/2014/main" id="{0571FCC2-6131-AC4E-93DA-7D66115BFFC3}"/>
              </a:ext>
            </a:extLst>
          </p:cNvPr>
          <p:cNvSpPr>
            <a:spLocks noGrp="1"/>
          </p:cNvSpPr>
          <p:nvPr>
            <p:ph type="ftr" sz="quarter" idx="11"/>
          </p:nvPr>
        </p:nvSpPr>
        <p:spPr/>
        <p:txBody>
          <a:bodyPr/>
          <a:lstStyle/>
          <a:p>
            <a:endParaRPr lang="ru-SE"/>
          </a:p>
        </p:txBody>
      </p:sp>
      <p:sp>
        <p:nvSpPr>
          <p:cNvPr id="6" name="Номер слайда 5">
            <a:extLst>
              <a:ext uri="{FF2B5EF4-FFF2-40B4-BE49-F238E27FC236}">
                <a16:creationId xmlns:a16="http://schemas.microsoft.com/office/drawing/2014/main" id="{EA43BBD6-F84E-A24A-BE14-B033DD4F7020}"/>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89125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C3A18BE-8CFF-8641-8057-80C80FEA9A9F}"/>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SE"/>
          </a:p>
        </p:txBody>
      </p:sp>
      <p:sp>
        <p:nvSpPr>
          <p:cNvPr id="3" name="Вертикальный текст 2">
            <a:extLst>
              <a:ext uri="{FF2B5EF4-FFF2-40B4-BE49-F238E27FC236}">
                <a16:creationId xmlns:a16="http://schemas.microsoft.com/office/drawing/2014/main" id="{82966A6D-F178-3542-80EC-B2BBF0C669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4" name="Дата 3">
            <a:extLst>
              <a:ext uri="{FF2B5EF4-FFF2-40B4-BE49-F238E27FC236}">
                <a16:creationId xmlns:a16="http://schemas.microsoft.com/office/drawing/2014/main" id="{6F3970EA-F87F-C04D-B766-76AAA57BB4EF}"/>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5" name="Нижний колонтитул 4">
            <a:extLst>
              <a:ext uri="{FF2B5EF4-FFF2-40B4-BE49-F238E27FC236}">
                <a16:creationId xmlns:a16="http://schemas.microsoft.com/office/drawing/2014/main" id="{28512FA9-E9D9-1242-A86C-8D211125427F}"/>
              </a:ext>
            </a:extLst>
          </p:cNvPr>
          <p:cNvSpPr>
            <a:spLocks noGrp="1"/>
          </p:cNvSpPr>
          <p:nvPr>
            <p:ph type="ftr" sz="quarter" idx="11"/>
          </p:nvPr>
        </p:nvSpPr>
        <p:spPr/>
        <p:txBody>
          <a:bodyPr/>
          <a:lstStyle/>
          <a:p>
            <a:endParaRPr lang="ru-SE"/>
          </a:p>
        </p:txBody>
      </p:sp>
      <p:sp>
        <p:nvSpPr>
          <p:cNvPr id="6" name="Номер слайда 5">
            <a:extLst>
              <a:ext uri="{FF2B5EF4-FFF2-40B4-BE49-F238E27FC236}">
                <a16:creationId xmlns:a16="http://schemas.microsoft.com/office/drawing/2014/main" id="{A9DD49A8-23BC-7A45-A059-C3E8F0FD51F7}"/>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48532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AAE9A5-EBC7-3049-A4A3-BD5341D7F657}"/>
              </a:ext>
            </a:extLst>
          </p:cNvPr>
          <p:cNvSpPr>
            <a:spLocks noGrp="1"/>
          </p:cNvSpPr>
          <p:nvPr>
            <p:ph type="title"/>
          </p:nvPr>
        </p:nvSpPr>
        <p:spPr/>
        <p:txBody>
          <a:bodyPr/>
          <a:lstStyle/>
          <a:p>
            <a:r>
              <a:rPr lang="ru-RU"/>
              <a:t>Образец заголовка</a:t>
            </a:r>
            <a:endParaRPr lang="ru-SE"/>
          </a:p>
        </p:txBody>
      </p:sp>
      <p:sp>
        <p:nvSpPr>
          <p:cNvPr id="3" name="Объект 2">
            <a:extLst>
              <a:ext uri="{FF2B5EF4-FFF2-40B4-BE49-F238E27FC236}">
                <a16:creationId xmlns:a16="http://schemas.microsoft.com/office/drawing/2014/main" id="{02373C78-2887-5342-8ADE-F38F300622C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4" name="Дата 3">
            <a:extLst>
              <a:ext uri="{FF2B5EF4-FFF2-40B4-BE49-F238E27FC236}">
                <a16:creationId xmlns:a16="http://schemas.microsoft.com/office/drawing/2014/main" id="{AD45D595-5C21-F948-9582-5527AF6C63B5}"/>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5" name="Нижний колонтитул 4">
            <a:extLst>
              <a:ext uri="{FF2B5EF4-FFF2-40B4-BE49-F238E27FC236}">
                <a16:creationId xmlns:a16="http://schemas.microsoft.com/office/drawing/2014/main" id="{50A76CA1-940F-3849-8E70-39C83CFFCE7B}"/>
              </a:ext>
            </a:extLst>
          </p:cNvPr>
          <p:cNvSpPr>
            <a:spLocks noGrp="1"/>
          </p:cNvSpPr>
          <p:nvPr>
            <p:ph type="ftr" sz="quarter" idx="11"/>
          </p:nvPr>
        </p:nvSpPr>
        <p:spPr/>
        <p:txBody>
          <a:bodyPr/>
          <a:lstStyle/>
          <a:p>
            <a:endParaRPr lang="ru-SE"/>
          </a:p>
        </p:txBody>
      </p:sp>
      <p:sp>
        <p:nvSpPr>
          <p:cNvPr id="6" name="Номер слайда 5">
            <a:extLst>
              <a:ext uri="{FF2B5EF4-FFF2-40B4-BE49-F238E27FC236}">
                <a16:creationId xmlns:a16="http://schemas.microsoft.com/office/drawing/2014/main" id="{A3AD11ED-FB6D-6A4D-9670-3E6B1806329F}"/>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68763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D260F7-542E-DF43-82CB-4239471A973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SE"/>
          </a:p>
        </p:txBody>
      </p:sp>
      <p:sp>
        <p:nvSpPr>
          <p:cNvPr id="3" name="Текст 2">
            <a:extLst>
              <a:ext uri="{FF2B5EF4-FFF2-40B4-BE49-F238E27FC236}">
                <a16:creationId xmlns:a16="http://schemas.microsoft.com/office/drawing/2014/main" id="{3ABB326A-E67B-1E44-AA2D-8B27419EB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C983824-BBF0-604F-9B72-EE96B7EDE707}"/>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5" name="Нижний колонтитул 4">
            <a:extLst>
              <a:ext uri="{FF2B5EF4-FFF2-40B4-BE49-F238E27FC236}">
                <a16:creationId xmlns:a16="http://schemas.microsoft.com/office/drawing/2014/main" id="{96D6E9DA-D752-5C47-B1C8-835246076BAD}"/>
              </a:ext>
            </a:extLst>
          </p:cNvPr>
          <p:cNvSpPr>
            <a:spLocks noGrp="1"/>
          </p:cNvSpPr>
          <p:nvPr>
            <p:ph type="ftr" sz="quarter" idx="11"/>
          </p:nvPr>
        </p:nvSpPr>
        <p:spPr/>
        <p:txBody>
          <a:bodyPr/>
          <a:lstStyle/>
          <a:p>
            <a:endParaRPr lang="ru-SE"/>
          </a:p>
        </p:txBody>
      </p:sp>
      <p:sp>
        <p:nvSpPr>
          <p:cNvPr id="6" name="Номер слайда 5">
            <a:extLst>
              <a:ext uri="{FF2B5EF4-FFF2-40B4-BE49-F238E27FC236}">
                <a16:creationId xmlns:a16="http://schemas.microsoft.com/office/drawing/2014/main" id="{4585757D-C252-4441-8AA4-0CC79B53AACE}"/>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191621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F511-D520-DA45-B12C-2073673C4AA0}"/>
              </a:ext>
            </a:extLst>
          </p:cNvPr>
          <p:cNvSpPr>
            <a:spLocks noGrp="1"/>
          </p:cNvSpPr>
          <p:nvPr>
            <p:ph type="title"/>
          </p:nvPr>
        </p:nvSpPr>
        <p:spPr/>
        <p:txBody>
          <a:bodyPr/>
          <a:lstStyle/>
          <a:p>
            <a:r>
              <a:rPr lang="ru-RU"/>
              <a:t>Образец заголовка</a:t>
            </a:r>
            <a:endParaRPr lang="ru-SE"/>
          </a:p>
        </p:txBody>
      </p:sp>
      <p:sp>
        <p:nvSpPr>
          <p:cNvPr id="3" name="Объект 2">
            <a:extLst>
              <a:ext uri="{FF2B5EF4-FFF2-40B4-BE49-F238E27FC236}">
                <a16:creationId xmlns:a16="http://schemas.microsoft.com/office/drawing/2014/main" id="{387BF61B-E966-EC49-8891-C71B6670C50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4" name="Объект 3">
            <a:extLst>
              <a:ext uri="{FF2B5EF4-FFF2-40B4-BE49-F238E27FC236}">
                <a16:creationId xmlns:a16="http://schemas.microsoft.com/office/drawing/2014/main" id="{92827106-962C-0546-A7AA-F6F9D8A5291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5" name="Дата 4">
            <a:extLst>
              <a:ext uri="{FF2B5EF4-FFF2-40B4-BE49-F238E27FC236}">
                <a16:creationId xmlns:a16="http://schemas.microsoft.com/office/drawing/2014/main" id="{354AC54A-C6FE-5947-87B8-7A7A1B3CB03D}"/>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6" name="Нижний колонтитул 5">
            <a:extLst>
              <a:ext uri="{FF2B5EF4-FFF2-40B4-BE49-F238E27FC236}">
                <a16:creationId xmlns:a16="http://schemas.microsoft.com/office/drawing/2014/main" id="{D16379FE-4476-7D48-9F6E-CF528727B93D}"/>
              </a:ext>
            </a:extLst>
          </p:cNvPr>
          <p:cNvSpPr>
            <a:spLocks noGrp="1"/>
          </p:cNvSpPr>
          <p:nvPr>
            <p:ph type="ftr" sz="quarter" idx="11"/>
          </p:nvPr>
        </p:nvSpPr>
        <p:spPr/>
        <p:txBody>
          <a:bodyPr/>
          <a:lstStyle/>
          <a:p>
            <a:endParaRPr lang="ru-SE"/>
          </a:p>
        </p:txBody>
      </p:sp>
      <p:sp>
        <p:nvSpPr>
          <p:cNvPr id="7" name="Номер слайда 6">
            <a:extLst>
              <a:ext uri="{FF2B5EF4-FFF2-40B4-BE49-F238E27FC236}">
                <a16:creationId xmlns:a16="http://schemas.microsoft.com/office/drawing/2014/main" id="{912E112E-518D-DE4D-9A4B-48ED3EBFD706}"/>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28730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3CF52-7AC7-634D-B2D2-38A6F8E5530F}"/>
              </a:ext>
            </a:extLst>
          </p:cNvPr>
          <p:cNvSpPr>
            <a:spLocks noGrp="1"/>
          </p:cNvSpPr>
          <p:nvPr>
            <p:ph type="title"/>
          </p:nvPr>
        </p:nvSpPr>
        <p:spPr>
          <a:xfrm>
            <a:off x="839788" y="365125"/>
            <a:ext cx="10515600" cy="1325563"/>
          </a:xfrm>
        </p:spPr>
        <p:txBody>
          <a:bodyPr/>
          <a:lstStyle/>
          <a:p>
            <a:r>
              <a:rPr lang="ru-RU"/>
              <a:t>Образец заголовка</a:t>
            </a:r>
            <a:endParaRPr lang="ru-SE"/>
          </a:p>
        </p:txBody>
      </p:sp>
      <p:sp>
        <p:nvSpPr>
          <p:cNvPr id="3" name="Текст 2">
            <a:extLst>
              <a:ext uri="{FF2B5EF4-FFF2-40B4-BE49-F238E27FC236}">
                <a16:creationId xmlns:a16="http://schemas.microsoft.com/office/drawing/2014/main" id="{2A785A6B-9074-EF4B-9AA2-F70B4EDB7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3201188-9B0D-E340-9074-E377C4696EB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5" name="Текст 4">
            <a:extLst>
              <a:ext uri="{FF2B5EF4-FFF2-40B4-BE49-F238E27FC236}">
                <a16:creationId xmlns:a16="http://schemas.microsoft.com/office/drawing/2014/main" id="{4FF250B1-5B14-9649-8FB9-8D73EB9AA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D78A5B4-00D7-9E47-90D6-C6E05E1EB02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7" name="Дата 6">
            <a:extLst>
              <a:ext uri="{FF2B5EF4-FFF2-40B4-BE49-F238E27FC236}">
                <a16:creationId xmlns:a16="http://schemas.microsoft.com/office/drawing/2014/main" id="{3E0306CD-794C-FD4E-A0A2-0E2283746524}"/>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8" name="Нижний колонтитул 7">
            <a:extLst>
              <a:ext uri="{FF2B5EF4-FFF2-40B4-BE49-F238E27FC236}">
                <a16:creationId xmlns:a16="http://schemas.microsoft.com/office/drawing/2014/main" id="{4C9F3DB3-EAF4-2646-977A-6F661D44E9C9}"/>
              </a:ext>
            </a:extLst>
          </p:cNvPr>
          <p:cNvSpPr>
            <a:spLocks noGrp="1"/>
          </p:cNvSpPr>
          <p:nvPr>
            <p:ph type="ftr" sz="quarter" idx="11"/>
          </p:nvPr>
        </p:nvSpPr>
        <p:spPr/>
        <p:txBody>
          <a:bodyPr/>
          <a:lstStyle/>
          <a:p>
            <a:endParaRPr lang="ru-SE"/>
          </a:p>
        </p:txBody>
      </p:sp>
      <p:sp>
        <p:nvSpPr>
          <p:cNvPr id="9" name="Номер слайда 8">
            <a:extLst>
              <a:ext uri="{FF2B5EF4-FFF2-40B4-BE49-F238E27FC236}">
                <a16:creationId xmlns:a16="http://schemas.microsoft.com/office/drawing/2014/main" id="{677249FF-FE3A-0E40-BD9E-A18DF7457A0B}"/>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420432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14BB9-7EA4-5044-95C7-080AB1659C81}"/>
              </a:ext>
            </a:extLst>
          </p:cNvPr>
          <p:cNvSpPr>
            <a:spLocks noGrp="1"/>
          </p:cNvSpPr>
          <p:nvPr>
            <p:ph type="title"/>
          </p:nvPr>
        </p:nvSpPr>
        <p:spPr/>
        <p:txBody>
          <a:bodyPr/>
          <a:lstStyle/>
          <a:p>
            <a:r>
              <a:rPr lang="ru-RU"/>
              <a:t>Образец заголовка</a:t>
            </a:r>
            <a:endParaRPr lang="ru-SE"/>
          </a:p>
        </p:txBody>
      </p:sp>
      <p:sp>
        <p:nvSpPr>
          <p:cNvPr id="3" name="Дата 2">
            <a:extLst>
              <a:ext uri="{FF2B5EF4-FFF2-40B4-BE49-F238E27FC236}">
                <a16:creationId xmlns:a16="http://schemas.microsoft.com/office/drawing/2014/main" id="{6CED0AA1-BB11-6A46-980E-3500E47D12D1}"/>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4" name="Нижний колонтитул 3">
            <a:extLst>
              <a:ext uri="{FF2B5EF4-FFF2-40B4-BE49-F238E27FC236}">
                <a16:creationId xmlns:a16="http://schemas.microsoft.com/office/drawing/2014/main" id="{76924ACE-3E24-1F45-873A-A2171F8BCAC2}"/>
              </a:ext>
            </a:extLst>
          </p:cNvPr>
          <p:cNvSpPr>
            <a:spLocks noGrp="1"/>
          </p:cNvSpPr>
          <p:nvPr>
            <p:ph type="ftr" sz="quarter" idx="11"/>
          </p:nvPr>
        </p:nvSpPr>
        <p:spPr/>
        <p:txBody>
          <a:bodyPr/>
          <a:lstStyle/>
          <a:p>
            <a:endParaRPr lang="ru-SE"/>
          </a:p>
        </p:txBody>
      </p:sp>
      <p:sp>
        <p:nvSpPr>
          <p:cNvPr id="5" name="Номер слайда 4">
            <a:extLst>
              <a:ext uri="{FF2B5EF4-FFF2-40B4-BE49-F238E27FC236}">
                <a16:creationId xmlns:a16="http://schemas.microsoft.com/office/drawing/2014/main" id="{29214810-D3F1-D74D-A754-4314F4744C59}"/>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409346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929D878-58A8-C749-9162-F61F73E72381}"/>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3" name="Нижний колонтитул 2">
            <a:extLst>
              <a:ext uri="{FF2B5EF4-FFF2-40B4-BE49-F238E27FC236}">
                <a16:creationId xmlns:a16="http://schemas.microsoft.com/office/drawing/2014/main" id="{6AE21C3A-B630-C940-BD48-A317B206E5F9}"/>
              </a:ext>
            </a:extLst>
          </p:cNvPr>
          <p:cNvSpPr>
            <a:spLocks noGrp="1"/>
          </p:cNvSpPr>
          <p:nvPr>
            <p:ph type="ftr" sz="quarter" idx="11"/>
          </p:nvPr>
        </p:nvSpPr>
        <p:spPr/>
        <p:txBody>
          <a:bodyPr/>
          <a:lstStyle/>
          <a:p>
            <a:endParaRPr lang="ru-SE"/>
          </a:p>
        </p:txBody>
      </p:sp>
      <p:sp>
        <p:nvSpPr>
          <p:cNvPr id="4" name="Номер слайда 3">
            <a:extLst>
              <a:ext uri="{FF2B5EF4-FFF2-40B4-BE49-F238E27FC236}">
                <a16:creationId xmlns:a16="http://schemas.microsoft.com/office/drawing/2014/main" id="{7E375979-852B-794C-BEE4-2E32CB944582}"/>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366600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3649D5-91C9-7240-BD72-9796D0717CE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SE"/>
          </a:p>
        </p:txBody>
      </p:sp>
      <p:sp>
        <p:nvSpPr>
          <p:cNvPr id="3" name="Объект 2">
            <a:extLst>
              <a:ext uri="{FF2B5EF4-FFF2-40B4-BE49-F238E27FC236}">
                <a16:creationId xmlns:a16="http://schemas.microsoft.com/office/drawing/2014/main" id="{FA313FED-2275-F347-AEC4-A7A2B7EBB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4" name="Текст 3">
            <a:extLst>
              <a:ext uri="{FF2B5EF4-FFF2-40B4-BE49-F238E27FC236}">
                <a16:creationId xmlns:a16="http://schemas.microsoft.com/office/drawing/2014/main" id="{65D5F66F-CD17-644D-87E1-DC4F197C3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0C2C1EE-AB36-B746-AEE3-667F13A1F6ED}"/>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6" name="Нижний колонтитул 5">
            <a:extLst>
              <a:ext uri="{FF2B5EF4-FFF2-40B4-BE49-F238E27FC236}">
                <a16:creationId xmlns:a16="http://schemas.microsoft.com/office/drawing/2014/main" id="{21967B37-E6D7-6241-9AEE-0C04D0656CA8}"/>
              </a:ext>
            </a:extLst>
          </p:cNvPr>
          <p:cNvSpPr>
            <a:spLocks noGrp="1"/>
          </p:cNvSpPr>
          <p:nvPr>
            <p:ph type="ftr" sz="quarter" idx="11"/>
          </p:nvPr>
        </p:nvSpPr>
        <p:spPr/>
        <p:txBody>
          <a:bodyPr/>
          <a:lstStyle/>
          <a:p>
            <a:endParaRPr lang="ru-SE"/>
          </a:p>
        </p:txBody>
      </p:sp>
      <p:sp>
        <p:nvSpPr>
          <p:cNvPr id="7" name="Номер слайда 6">
            <a:extLst>
              <a:ext uri="{FF2B5EF4-FFF2-40B4-BE49-F238E27FC236}">
                <a16:creationId xmlns:a16="http://schemas.microsoft.com/office/drawing/2014/main" id="{85686AB9-34E3-2640-9D61-53A106744ED2}"/>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19107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BD8E43-6FE9-8341-B70E-4D9FE2E5D64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SE"/>
          </a:p>
        </p:txBody>
      </p:sp>
      <p:sp>
        <p:nvSpPr>
          <p:cNvPr id="3" name="Рисунок 2">
            <a:extLst>
              <a:ext uri="{FF2B5EF4-FFF2-40B4-BE49-F238E27FC236}">
                <a16:creationId xmlns:a16="http://schemas.microsoft.com/office/drawing/2014/main" id="{0CB6CF45-C3B6-E04C-B033-DB806B900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SE"/>
          </a:p>
        </p:txBody>
      </p:sp>
      <p:sp>
        <p:nvSpPr>
          <p:cNvPr id="4" name="Текст 3">
            <a:extLst>
              <a:ext uri="{FF2B5EF4-FFF2-40B4-BE49-F238E27FC236}">
                <a16:creationId xmlns:a16="http://schemas.microsoft.com/office/drawing/2014/main" id="{953038A0-7F23-2446-9235-ECDD98FC7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955062-B639-8C43-BA51-8ACFD0DE8629}"/>
              </a:ext>
            </a:extLst>
          </p:cNvPr>
          <p:cNvSpPr>
            <a:spLocks noGrp="1"/>
          </p:cNvSpPr>
          <p:nvPr>
            <p:ph type="dt" sz="half" idx="10"/>
          </p:nvPr>
        </p:nvSpPr>
        <p:spPr/>
        <p:txBody>
          <a:bodyPr/>
          <a:lstStyle/>
          <a:p>
            <a:fld id="{421E2862-1BE0-574A-9E1F-F5C5EEC8A419}" type="datetimeFigureOut">
              <a:rPr lang="ru-SE" smtClean="0"/>
              <a:t>05/24/2020</a:t>
            </a:fld>
            <a:endParaRPr lang="ru-SE"/>
          </a:p>
        </p:txBody>
      </p:sp>
      <p:sp>
        <p:nvSpPr>
          <p:cNvPr id="6" name="Нижний колонтитул 5">
            <a:extLst>
              <a:ext uri="{FF2B5EF4-FFF2-40B4-BE49-F238E27FC236}">
                <a16:creationId xmlns:a16="http://schemas.microsoft.com/office/drawing/2014/main" id="{F391FDA6-5C8C-9541-9789-59465858D18A}"/>
              </a:ext>
            </a:extLst>
          </p:cNvPr>
          <p:cNvSpPr>
            <a:spLocks noGrp="1"/>
          </p:cNvSpPr>
          <p:nvPr>
            <p:ph type="ftr" sz="quarter" idx="11"/>
          </p:nvPr>
        </p:nvSpPr>
        <p:spPr/>
        <p:txBody>
          <a:bodyPr/>
          <a:lstStyle/>
          <a:p>
            <a:endParaRPr lang="ru-SE"/>
          </a:p>
        </p:txBody>
      </p:sp>
      <p:sp>
        <p:nvSpPr>
          <p:cNvPr id="7" name="Номер слайда 6">
            <a:extLst>
              <a:ext uri="{FF2B5EF4-FFF2-40B4-BE49-F238E27FC236}">
                <a16:creationId xmlns:a16="http://schemas.microsoft.com/office/drawing/2014/main" id="{D545B74D-B7E9-EA41-B38D-DF9B711C082D}"/>
              </a:ext>
            </a:extLst>
          </p:cNvPr>
          <p:cNvSpPr>
            <a:spLocks noGrp="1"/>
          </p:cNvSpPr>
          <p:nvPr>
            <p:ph type="sldNum" sz="quarter" idx="12"/>
          </p:nvPr>
        </p:nvSpPr>
        <p:spPr/>
        <p:txBody>
          <a:bodyPr/>
          <a:lstStyle/>
          <a:p>
            <a:fld id="{620725FD-E936-BF46-9F3B-814415BBDBB6}" type="slidenum">
              <a:rPr lang="ru-SE" smtClean="0"/>
              <a:t>‹#›</a:t>
            </a:fld>
            <a:endParaRPr lang="ru-SE"/>
          </a:p>
        </p:txBody>
      </p:sp>
    </p:spTree>
    <p:extLst>
      <p:ext uri="{BB962C8B-B14F-4D97-AF65-F5344CB8AC3E}">
        <p14:creationId xmlns:p14="http://schemas.microsoft.com/office/powerpoint/2010/main" val="346169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31507A-41F2-D24A-B01E-1088F818F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SE"/>
          </a:p>
        </p:txBody>
      </p:sp>
      <p:sp>
        <p:nvSpPr>
          <p:cNvPr id="3" name="Текст 2">
            <a:extLst>
              <a:ext uri="{FF2B5EF4-FFF2-40B4-BE49-F238E27FC236}">
                <a16:creationId xmlns:a16="http://schemas.microsoft.com/office/drawing/2014/main" id="{65EBC48D-B812-CD48-810D-747686AB7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SE"/>
          </a:p>
        </p:txBody>
      </p:sp>
      <p:sp>
        <p:nvSpPr>
          <p:cNvPr id="4" name="Дата 3">
            <a:extLst>
              <a:ext uri="{FF2B5EF4-FFF2-40B4-BE49-F238E27FC236}">
                <a16:creationId xmlns:a16="http://schemas.microsoft.com/office/drawing/2014/main" id="{AD212515-C936-854F-A677-D90271C96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E2862-1BE0-574A-9E1F-F5C5EEC8A419}" type="datetimeFigureOut">
              <a:rPr lang="ru-SE" smtClean="0"/>
              <a:t>05/24/2020</a:t>
            </a:fld>
            <a:endParaRPr lang="ru-SE"/>
          </a:p>
        </p:txBody>
      </p:sp>
      <p:sp>
        <p:nvSpPr>
          <p:cNvPr id="5" name="Нижний колонтитул 4">
            <a:extLst>
              <a:ext uri="{FF2B5EF4-FFF2-40B4-BE49-F238E27FC236}">
                <a16:creationId xmlns:a16="http://schemas.microsoft.com/office/drawing/2014/main" id="{A27DC096-F49B-2143-8BB3-52A4EA2E6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SE"/>
          </a:p>
        </p:txBody>
      </p:sp>
      <p:sp>
        <p:nvSpPr>
          <p:cNvPr id="6" name="Номер слайда 5">
            <a:extLst>
              <a:ext uri="{FF2B5EF4-FFF2-40B4-BE49-F238E27FC236}">
                <a16:creationId xmlns:a16="http://schemas.microsoft.com/office/drawing/2014/main" id="{9C2B9661-0F0A-0840-A224-7D053E63B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725FD-E936-BF46-9F3B-814415BBDBB6}" type="slidenum">
              <a:rPr lang="ru-SE" smtClean="0"/>
              <a:t>‹#›</a:t>
            </a:fld>
            <a:endParaRPr lang="ru-SE"/>
          </a:p>
        </p:txBody>
      </p:sp>
    </p:spTree>
    <p:extLst>
      <p:ext uri="{BB962C8B-B14F-4D97-AF65-F5344CB8AC3E}">
        <p14:creationId xmlns:p14="http://schemas.microsoft.com/office/powerpoint/2010/main" val="185880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8.xml"/><Relationship Id="rId3" Type="http://schemas.openxmlformats.org/officeDocument/2006/relationships/image" Target="../media/image5.jpg"/><Relationship Id="rId7" Type="http://schemas.openxmlformats.org/officeDocument/2006/relationships/slide" Target="slide13.xml"/><Relationship Id="rId12"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12.xml"/><Relationship Id="rId10" Type="http://schemas.openxmlformats.org/officeDocument/2006/relationships/slide" Target="slide17.xml"/><Relationship Id="rId4" Type="http://schemas.openxmlformats.org/officeDocument/2006/relationships/slide" Target="slide9.xml"/><Relationship Id="rId9"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991709" y="2865673"/>
            <a:ext cx="8382001" cy="1242462"/>
          </a:xfrm>
        </p:spPr>
        <p:txBody>
          <a:bodyPr anchor="t">
            <a:noAutofit/>
          </a:bodyPr>
          <a:lstStyle/>
          <a:p>
            <a:r>
              <a:rPr lang="sv-SE" sz="3600" b="1" dirty="0" smtClean="0">
                <a:solidFill>
                  <a:srgbClr val="333399"/>
                </a:solidFill>
                <a:latin typeface="Arial" panose="020B0604020202020204" pitchFamily="34" charset="0"/>
                <a:cs typeface="Arial" panose="020B0604020202020204" pitchFamily="34" charset="0"/>
              </a:rPr>
              <a:t>Instruktioner och tips för </a:t>
            </a:r>
            <a:r>
              <a:rPr lang="sv-SE" sz="3600" b="1" dirty="0" smtClean="0">
                <a:solidFill>
                  <a:srgbClr val="333399"/>
                </a:solidFill>
                <a:latin typeface="Arial" panose="020B0604020202020204" pitchFamily="34" charset="0"/>
                <a:cs typeface="Arial" panose="020B0604020202020204" pitchFamily="34" charset="0"/>
              </a:rPr>
              <a:t>workshopspelet Diginsikter</a:t>
            </a:r>
            <a:endParaRPr lang="sv-SE" sz="3600" b="1" dirty="0">
              <a:solidFill>
                <a:srgbClr val="333399"/>
              </a:solidFill>
              <a:latin typeface="Arial" panose="020B0604020202020204" pitchFamily="34" charset="0"/>
              <a:cs typeface="Arial" panose="020B0604020202020204" pitchFamily="34" charset="0"/>
            </a:endParaRPr>
          </a:p>
        </p:txBody>
      </p:sp>
      <p:sp>
        <p:nvSpPr>
          <p:cNvPr id="4" name="Underrubrik 3"/>
          <p:cNvSpPr>
            <a:spLocks noGrp="1"/>
          </p:cNvSpPr>
          <p:nvPr>
            <p:ph type="subTitle" idx="1"/>
          </p:nvPr>
        </p:nvSpPr>
        <p:spPr>
          <a:xfrm>
            <a:off x="2861440" y="5353197"/>
            <a:ext cx="7102692" cy="1655762"/>
          </a:xfrm>
        </p:spPr>
        <p:txBody>
          <a:bodyPr>
            <a:normAutofit/>
          </a:bodyPr>
          <a:lstStyle/>
          <a:p>
            <a:r>
              <a:rPr lang="sv-SE" dirty="0" smtClean="0">
                <a:latin typeface="Arial" panose="020B0604020202020204" pitchFamily="34" charset="0"/>
                <a:cs typeface="Arial" panose="020B0604020202020204" pitchFamily="34" charset="0"/>
              </a:rPr>
              <a:t>Kontakta oss gärna om du har frågor:</a:t>
            </a:r>
          </a:p>
          <a:p>
            <a:r>
              <a:rPr lang="sv-SE" dirty="0" smtClean="0">
                <a:latin typeface="Arial" panose="020B0604020202020204" pitchFamily="34" charset="0"/>
                <a:cs typeface="Arial" panose="020B0604020202020204" pitchFamily="34" charset="0"/>
              </a:rPr>
              <a:t>info@digin.nu</a:t>
            </a:r>
            <a:endParaRPr lang="sv-SE" dirty="0"/>
          </a:p>
        </p:txBody>
      </p:sp>
      <p:pic>
        <p:nvPicPr>
          <p:cNvPr id="5" name="Picture 2" descr="A picture containing drawing&#10;&#10;Description automatically generated">
            <a:extLst>
              <a:ext uri="{FF2B5EF4-FFF2-40B4-BE49-F238E27FC236}">
                <a16:creationId xmlns:a16="http://schemas.microsoft.com/office/drawing/2014/main" id="{A20E580B-CF84-184B-A82E-FBDB7B21D373}"/>
              </a:ext>
            </a:extLst>
          </p:cNvPr>
          <p:cNvPicPr>
            <a:picLocks noChangeAspect="1"/>
          </p:cNvPicPr>
          <p:nvPr/>
        </p:nvPicPr>
        <p:blipFill rotWithShape="1">
          <a:blip r:embed="rId2"/>
          <a:srcRect l="71181" t="16906" r="387" b="35614"/>
          <a:stretch/>
        </p:blipFill>
        <p:spPr>
          <a:xfrm>
            <a:off x="5177331" y="628300"/>
            <a:ext cx="2010755" cy="1888773"/>
          </a:xfrm>
          <a:prstGeom prst="rect">
            <a:avLst/>
          </a:prstGeom>
        </p:spPr>
      </p:pic>
    </p:spTree>
    <p:extLst>
      <p:ext uri="{BB962C8B-B14F-4D97-AF65-F5344CB8AC3E}">
        <p14:creationId xmlns:p14="http://schemas.microsoft.com/office/powerpoint/2010/main" val="3894955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3E976F9-3B31-BD4D-9895-6878008D90F4}"/>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256199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4884FE9-AD47-BB4F-839A-57FD8DCBC86D}"/>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190276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36CC5F0-5364-A14F-ABCF-0E79FE7E7828}"/>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7459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2453772-1B41-2C40-85D1-6C0B28804684}"/>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149334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FD3A93A-B47E-2546-A226-39380983CE8F}"/>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121869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ACCDE80-1B84-6844-AA6B-C3C6FB2C6C4D}"/>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278320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3EE1F52-4B59-524A-849E-1B14C531A048}"/>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180852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CADA220-3BAF-8041-BA18-9BE02D895222}"/>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407041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hlinkClick r:id="rId3"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pic>
        <p:nvPicPr>
          <p:cNvPr id="5" name="Picture 4" descr="A picture containing computer&#10;&#10;Description automatically generated">
            <a:extLst>
              <a:ext uri="{FF2B5EF4-FFF2-40B4-BE49-F238E27FC236}">
                <a16:creationId xmlns:a16="http://schemas.microsoft.com/office/drawing/2014/main" id="{F188A146-7EB4-6E49-918E-28AEC9EDCBBC}"/>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6210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15796" y="321411"/>
            <a:ext cx="9722071" cy="385599"/>
          </a:xfrm>
        </p:spPr>
        <p:txBody>
          <a:bodyPr anchor="t">
            <a:noAutofit/>
          </a:bodyPr>
          <a:lstStyle/>
          <a:p>
            <a:pPr algn="l"/>
            <a:r>
              <a:rPr lang="sv-SE" sz="2400" b="1" dirty="0" smtClean="0">
                <a:latin typeface="Arial" panose="020B0604020202020204" pitchFamily="34" charset="0"/>
                <a:cs typeface="Arial" panose="020B0604020202020204" pitchFamily="34" charset="0"/>
              </a:rPr>
              <a:t>Instruktioner för den som leder workshopen/diskussionen</a:t>
            </a:r>
            <a:endParaRPr lang="sv-SE" sz="2400" b="1"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806369" y="827936"/>
            <a:ext cx="9610249" cy="5761400"/>
          </a:xfrm>
        </p:spPr>
        <p:txBody>
          <a:bodyPr>
            <a:noAutofit/>
          </a:bodyPr>
          <a:lstStyle/>
          <a:p>
            <a:pPr algn="l"/>
            <a:r>
              <a:rPr lang="sv-SE" sz="2000" dirty="0">
                <a:latin typeface="Arial" panose="020B0604020202020204" pitchFamily="34" charset="0"/>
                <a:cs typeface="Arial" panose="020B0604020202020204" pitchFamily="34" charset="0"/>
              </a:rPr>
              <a:t>Workshopspelet Diginsikter är öppet för alla att använda och är en programmerad powerpoint-presentation med förskrivna frågor som kan ligga till grund för diskussion och grupparbete.</a:t>
            </a:r>
          </a:p>
          <a:p>
            <a:pPr algn="l"/>
            <a:r>
              <a:rPr lang="sv-SE" sz="2000" dirty="0">
                <a:latin typeface="Arial" panose="020B0604020202020204" pitchFamily="34" charset="0"/>
                <a:cs typeface="Arial" panose="020B0604020202020204" pitchFamily="34" charset="0"/>
              </a:rPr>
              <a:t>Upplägget är flexibelt och kan anpassas utifrån hur lång </a:t>
            </a:r>
            <a:r>
              <a:rPr lang="sv-SE" sz="2000" dirty="0" smtClean="0">
                <a:latin typeface="Arial" panose="020B0604020202020204" pitchFamily="34" charset="0"/>
                <a:cs typeface="Arial" panose="020B0604020202020204" pitchFamily="34" charset="0"/>
              </a:rPr>
              <a:t>workshop/diskussion </a:t>
            </a:r>
            <a:r>
              <a:rPr lang="sv-SE" sz="2000" dirty="0">
                <a:latin typeface="Arial" panose="020B0604020202020204" pitchFamily="34" charset="0"/>
                <a:cs typeface="Arial" panose="020B0604020202020204" pitchFamily="34" charset="0"/>
              </a:rPr>
              <a:t>man vill ha. Det går även att anpassa utifrån hur många som deltar i workshopen. </a:t>
            </a:r>
            <a:endParaRPr lang="sv-SE" sz="2000" dirty="0" smtClean="0">
              <a:latin typeface="Arial" panose="020B0604020202020204" pitchFamily="34" charset="0"/>
              <a:cs typeface="Arial" panose="020B0604020202020204" pitchFamily="34" charset="0"/>
            </a:endParaRPr>
          </a:p>
          <a:p>
            <a:pPr algn="l"/>
            <a:r>
              <a:rPr lang="sv-SE" sz="2000" dirty="0" smtClean="0">
                <a:latin typeface="Arial" panose="020B0604020202020204" pitchFamily="34" charset="0"/>
                <a:cs typeface="Arial" panose="020B0604020202020204" pitchFamily="34" charset="0"/>
              </a:rPr>
              <a:t>Totalt </a:t>
            </a:r>
            <a:r>
              <a:rPr lang="sv-SE" sz="2000" dirty="0">
                <a:latin typeface="Arial" panose="020B0604020202020204" pitchFamily="34" charset="0"/>
                <a:cs typeface="Arial" panose="020B0604020202020204" pitchFamily="34" charset="0"/>
              </a:rPr>
              <a:t>finns det nio </a:t>
            </a:r>
            <a:r>
              <a:rPr lang="sv-SE" sz="2000" dirty="0" smtClean="0">
                <a:latin typeface="Arial" panose="020B0604020202020204" pitchFamily="34" charset="0"/>
                <a:cs typeface="Arial" panose="020B0604020202020204" pitchFamily="34" charset="0"/>
              </a:rPr>
              <a:t>frågor per temaämne. Till </a:t>
            </a:r>
            <a:r>
              <a:rPr lang="sv-SE" sz="2000" dirty="0">
                <a:latin typeface="Arial" panose="020B0604020202020204" pitchFamily="34" charset="0"/>
                <a:cs typeface="Arial" panose="020B0604020202020204" pitchFamily="34" charset="0"/>
              </a:rPr>
              <a:t>exempel </a:t>
            </a:r>
            <a:r>
              <a:rPr lang="sv-SE" sz="2000" dirty="0" smtClean="0">
                <a:latin typeface="Arial" panose="020B0604020202020204" pitchFamily="34" charset="0"/>
                <a:cs typeface="Arial" panose="020B0604020202020204" pitchFamily="34" charset="0"/>
              </a:rPr>
              <a:t>kan varje </a:t>
            </a:r>
            <a:r>
              <a:rPr lang="sv-SE" sz="2000" dirty="0">
                <a:latin typeface="Arial" panose="020B0604020202020204" pitchFamily="34" charset="0"/>
                <a:cs typeface="Arial" panose="020B0604020202020204" pitchFamily="34" charset="0"/>
              </a:rPr>
              <a:t>deltagare </a:t>
            </a:r>
            <a:r>
              <a:rPr lang="sv-SE" sz="2000" dirty="0" smtClean="0">
                <a:latin typeface="Arial" panose="020B0604020202020204" pitchFamily="34" charset="0"/>
                <a:cs typeface="Arial" panose="020B0604020202020204" pitchFamily="34" charset="0"/>
              </a:rPr>
              <a:t>svara </a:t>
            </a:r>
            <a:r>
              <a:rPr lang="sv-SE" sz="2000" dirty="0">
                <a:latin typeface="Arial" panose="020B0604020202020204" pitchFamily="34" charset="0"/>
                <a:cs typeface="Arial" panose="020B0604020202020204" pitchFamily="34" charset="0"/>
              </a:rPr>
              <a:t>på </a:t>
            </a:r>
            <a:r>
              <a:rPr lang="sv-SE" sz="2000" dirty="0" smtClean="0">
                <a:latin typeface="Arial" panose="020B0604020202020204" pitchFamily="34" charset="0"/>
                <a:cs typeface="Arial" panose="020B0604020202020204" pitchFamily="34" charset="0"/>
              </a:rPr>
              <a:t>en fråga var, men </a:t>
            </a:r>
            <a:r>
              <a:rPr lang="sv-SE" sz="2000" dirty="0">
                <a:latin typeface="Arial" panose="020B0604020202020204" pitchFamily="34" charset="0"/>
                <a:cs typeface="Arial" panose="020B0604020202020204" pitchFamily="34" charset="0"/>
              </a:rPr>
              <a:t>det går även att </a:t>
            </a:r>
            <a:r>
              <a:rPr lang="sv-SE" sz="2000" dirty="0" smtClean="0">
                <a:latin typeface="Arial" panose="020B0604020202020204" pitchFamily="34" charset="0"/>
                <a:cs typeface="Arial" panose="020B0604020202020204" pitchFamily="34" charset="0"/>
              </a:rPr>
              <a:t>göra så </a:t>
            </a:r>
            <a:r>
              <a:rPr lang="sv-SE" sz="2000" dirty="0">
                <a:latin typeface="Arial" panose="020B0604020202020204" pitchFamily="34" charset="0"/>
                <a:cs typeface="Arial" panose="020B0604020202020204" pitchFamily="34" charset="0"/>
              </a:rPr>
              <a:t>att varje deltagare svarar på varje fråga. </a:t>
            </a:r>
            <a:r>
              <a:rPr lang="sv-SE" sz="2000" dirty="0" smtClean="0">
                <a:latin typeface="Arial" panose="020B0604020202020204" pitchFamily="34" charset="0"/>
                <a:cs typeface="Arial" panose="020B0604020202020204" pitchFamily="34" charset="0"/>
              </a:rPr>
              <a:t>Det </a:t>
            </a:r>
            <a:r>
              <a:rPr lang="sv-SE" sz="2000" dirty="0">
                <a:latin typeface="Arial" panose="020B0604020202020204" pitchFamily="34" charset="0"/>
                <a:cs typeface="Arial" panose="020B0604020202020204" pitchFamily="34" charset="0"/>
              </a:rPr>
              <a:t>går </a:t>
            </a:r>
            <a:r>
              <a:rPr lang="sv-SE" sz="2000" dirty="0" smtClean="0">
                <a:latin typeface="Arial" panose="020B0604020202020204" pitchFamily="34" charset="0"/>
                <a:cs typeface="Arial" panose="020B0604020202020204" pitchFamily="34" charset="0"/>
              </a:rPr>
              <a:t>även </a:t>
            </a:r>
            <a:r>
              <a:rPr lang="sv-SE" sz="2000" dirty="0">
                <a:latin typeface="Arial" panose="020B0604020202020204" pitchFamily="34" charset="0"/>
                <a:cs typeface="Arial" panose="020B0604020202020204" pitchFamily="34" charset="0"/>
              </a:rPr>
              <a:t>att korta eller förlänga hur lång tid varje svar får ta.</a:t>
            </a:r>
          </a:p>
          <a:p>
            <a:pPr algn="l"/>
            <a:r>
              <a:rPr lang="sv-SE" sz="2000" dirty="0" smtClean="0">
                <a:latin typeface="Arial" panose="020B0604020202020204" pitchFamily="34" charset="0"/>
                <a:cs typeface="Arial" panose="020B0604020202020204" pitchFamily="34" charset="0"/>
              </a:rPr>
              <a:t>Diginsikter fungerar att köra som en ”vanlig” </a:t>
            </a:r>
            <a:r>
              <a:rPr lang="sv-SE" sz="2000" dirty="0" err="1" smtClean="0">
                <a:latin typeface="Arial" panose="020B0604020202020204" pitchFamily="34" charset="0"/>
                <a:cs typeface="Arial" panose="020B0604020202020204" pitchFamily="34" charset="0"/>
              </a:rPr>
              <a:t>ppt</a:t>
            </a:r>
            <a:r>
              <a:rPr lang="sv-SE" sz="2000" dirty="0" smtClean="0">
                <a:latin typeface="Arial" panose="020B0604020202020204" pitchFamily="34" charset="0"/>
                <a:cs typeface="Arial" panose="020B0604020202020204" pitchFamily="34" charset="0"/>
              </a:rPr>
              <a:t>-presentation på en dator men kan även användas genom att dela skärm via en mötesplattform, tex Zoom eller Skype.</a:t>
            </a:r>
          </a:p>
          <a:p>
            <a:pPr algn="l"/>
            <a:r>
              <a:rPr lang="sv-SE" sz="2000" dirty="0" smtClean="0">
                <a:latin typeface="Arial" panose="020B0604020202020204" pitchFamily="34" charset="0"/>
                <a:cs typeface="Arial" panose="020B0604020202020204" pitchFamily="34" charset="0"/>
              </a:rPr>
              <a:t>Det är viktigt att ppt-n är i </a:t>
            </a:r>
            <a:r>
              <a:rPr lang="sv-SE" sz="2000" dirty="0" smtClean="0">
                <a:latin typeface="Arial" panose="020B0604020202020204" pitchFamily="34" charset="0"/>
                <a:cs typeface="Arial" panose="020B0604020202020204" pitchFamily="34" charset="0"/>
              </a:rPr>
              <a:t>helskärmsläge </a:t>
            </a:r>
            <a:r>
              <a:rPr lang="sv-SE" sz="2000" dirty="0" smtClean="0">
                <a:latin typeface="Arial" panose="020B0604020202020204" pitchFamily="34" charset="0"/>
                <a:cs typeface="Arial" panose="020B0604020202020204" pitchFamily="34" charset="0"/>
              </a:rPr>
              <a:t>för att länkarna till frågekorten ska fungera.</a:t>
            </a:r>
          </a:p>
          <a:p>
            <a:pPr algn="l"/>
            <a:r>
              <a:rPr lang="sv-SE" sz="2000" dirty="0" smtClean="0">
                <a:latin typeface="Arial" panose="020B0604020202020204" pitchFamily="34" charset="0"/>
                <a:cs typeface="Arial" panose="020B0604020202020204" pitchFamily="34" charset="0"/>
              </a:rPr>
              <a:t>Testa att klicka igenom ppt-n innan du kör workshop/diskussion i skarpt läge.</a:t>
            </a:r>
          </a:p>
          <a:p>
            <a:pPr algn="l"/>
            <a:r>
              <a:rPr lang="sv-SE" sz="2000" dirty="0" smtClean="0">
                <a:latin typeface="Arial" panose="020B0604020202020204" pitchFamily="34" charset="0"/>
                <a:cs typeface="Arial" panose="020B0604020202020204" pitchFamily="34" charset="0"/>
              </a:rPr>
              <a:t>Bestäm innan hur du vill dokumentera. </a:t>
            </a:r>
            <a:r>
              <a:rPr lang="sv-SE" sz="2000" dirty="0" smtClean="0">
                <a:latin typeface="Arial" panose="020B0604020202020204" pitchFamily="34" charset="0"/>
                <a:cs typeface="Arial" panose="020B0604020202020204" pitchFamily="34" charset="0"/>
              </a:rPr>
              <a:t>Tex genom egna anteckningar eller be någon annan hjälpa till. I många digitala mötesplattformar går det att spela in mötet. Var bara noga att fråga alla deltagare om lov innan och respektera deras svar.</a:t>
            </a:r>
          </a:p>
          <a:p>
            <a:pPr algn="l"/>
            <a:r>
              <a:rPr lang="sv-SE" sz="2000" dirty="0" smtClean="0">
                <a:latin typeface="Arial" panose="020B0604020202020204" pitchFamily="34" charset="0"/>
                <a:cs typeface="Arial" panose="020B0604020202020204" pitchFamily="34" charset="0"/>
              </a:rPr>
              <a:t>I temarummen på digin.nu finns fler tips för att hålla och delta i digitala workshops.</a:t>
            </a:r>
            <a:endParaRPr lang="sv-SE" sz="2000" dirty="0">
              <a:latin typeface="Arial" panose="020B0604020202020204" pitchFamily="34" charset="0"/>
              <a:cs typeface="Arial" panose="020B0604020202020204" pitchFamily="34" charset="0"/>
            </a:endParaRPr>
          </a:p>
        </p:txBody>
      </p:sp>
      <p:pic>
        <p:nvPicPr>
          <p:cNvPr id="4" name="Picture 2" descr="A picture containing drawing&#10;&#10;Description automatically generated">
            <a:extLst>
              <a:ext uri="{FF2B5EF4-FFF2-40B4-BE49-F238E27FC236}">
                <a16:creationId xmlns:a16="http://schemas.microsoft.com/office/drawing/2014/main" id="{A20E580B-CF84-184B-A82E-FBDB7B21D373}"/>
              </a:ext>
            </a:extLst>
          </p:cNvPr>
          <p:cNvPicPr>
            <a:picLocks noChangeAspect="1"/>
          </p:cNvPicPr>
          <p:nvPr/>
        </p:nvPicPr>
        <p:blipFill rotWithShape="1">
          <a:blip r:embed="rId2"/>
          <a:srcRect l="71181" t="16906" r="387" b="35614"/>
          <a:stretch/>
        </p:blipFill>
        <p:spPr>
          <a:xfrm>
            <a:off x="10586301" y="0"/>
            <a:ext cx="1605698" cy="1508289"/>
          </a:xfrm>
          <a:prstGeom prst="rect">
            <a:avLst/>
          </a:prstGeom>
        </p:spPr>
      </p:pic>
    </p:spTree>
    <p:extLst>
      <p:ext uri="{BB962C8B-B14F-4D97-AF65-F5344CB8AC3E}">
        <p14:creationId xmlns:p14="http://schemas.microsoft.com/office/powerpoint/2010/main" val="2826222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853505" y="320510"/>
            <a:ext cx="9431139" cy="3720659"/>
          </a:xfrm>
        </p:spPr>
        <p:txBody>
          <a:bodyPr>
            <a:noAutofit/>
          </a:bodyPr>
          <a:lstStyle/>
          <a:p>
            <a:pPr algn="l"/>
            <a:r>
              <a:rPr lang="sv-SE" sz="2000" dirty="0" smtClean="0">
                <a:latin typeface="Arial" panose="020B0604020202020204" pitchFamily="34" charset="0"/>
                <a:cs typeface="Arial" panose="020B0604020202020204" pitchFamily="34" charset="0"/>
              </a:rPr>
              <a:t>Visa spelplanen</a:t>
            </a:r>
            <a:r>
              <a:rPr lang="sv-SE" sz="2000" dirty="0">
                <a:latin typeface="Arial" panose="020B0604020202020204" pitchFamily="34" charset="0"/>
                <a:cs typeface="Arial" panose="020B0604020202020204" pitchFamily="34" charset="0"/>
              </a:rPr>
              <a:t> </a:t>
            </a:r>
            <a:r>
              <a:rPr lang="sv-SE" sz="2000" dirty="0" smtClean="0">
                <a:latin typeface="Arial" panose="020B0604020202020204" pitchFamily="34" charset="0"/>
                <a:cs typeface="Arial" panose="020B0604020202020204" pitchFamily="34" charset="0"/>
              </a:rPr>
              <a:t>och förklara upplägget. Låt sedan deltagarna börja välja ut frågor. </a:t>
            </a:r>
            <a:r>
              <a:rPr lang="sv-SE" sz="2000" dirty="0">
                <a:latin typeface="Arial" panose="020B0604020202020204" pitchFamily="34" charset="0"/>
                <a:cs typeface="Arial" panose="020B0604020202020204" pitchFamily="34" charset="0"/>
              </a:rPr>
              <a:t>För att välja fråga kan de till exempel säga ”Jag väljer kategorin Besluten och väljer snabbt svar/beskriv utmaningar/dela insikter”. </a:t>
            </a:r>
            <a:endParaRPr lang="sv-SE" sz="2000" dirty="0" smtClean="0">
              <a:latin typeface="Arial" panose="020B0604020202020204" pitchFamily="34" charset="0"/>
              <a:cs typeface="Arial" panose="020B0604020202020204" pitchFamily="34" charset="0"/>
            </a:endParaRPr>
          </a:p>
          <a:p>
            <a:pPr algn="l"/>
            <a:r>
              <a:rPr lang="sv-SE" sz="2000" dirty="0" smtClean="0">
                <a:latin typeface="Arial" panose="020B0604020202020204" pitchFamily="34" charset="0"/>
                <a:cs typeface="Arial" panose="020B0604020202020204" pitchFamily="34" charset="0"/>
              </a:rPr>
              <a:t>Klicka på det utvalda kortet på spelplanen och då hamnar du på själva frågekortet. Det </a:t>
            </a:r>
            <a:r>
              <a:rPr lang="sv-SE" sz="2000" dirty="0">
                <a:latin typeface="Arial" panose="020B0604020202020204" pitchFamily="34" charset="0"/>
                <a:cs typeface="Arial" panose="020B0604020202020204" pitchFamily="34" charset="0"/>
              </a:rPr>
              <a:t>finns bara en fråga bakom varje </a:t>
            </a:r>
            <a:r>
              <a:rPr lang="sv-SE" sz="2000" dirty="0" smtClean="0">
                <a:latin typeface="Arial" panose="020B0604020202020204" pitchFamily="34" charset="0"/>
                <a:cs typeface="Arial" panose="020B0604020202020204" pitchFamily="34" charset="0"/>
              </a:rPr>
              <a:t>kort. </a:t>
            </a:r>
            <a:r>
              <a:rPr lang="sv-SE" sz="2000" dirty="0" smtClean="0">
                <a:latin typeface="Arial" panose="020B0604020202020204" pitchFamily="34" charset="0"/>
                <a:cs typeface="Arial" panose="020B0604020202020204" pitchFamily="34" charset="0"/>
              </a:rPr>
              <a:t>När din eller dina deltagare har </a:t>
            </a:r>
            <a:r>
              <a:rPr lang="sv-SE" sz="2000" dirty="0" smtClean="0">
                <a:latin typeface="Arial" panose="020B0604020202020204" pitchFamily="34" charset="0"/>
                <a:cs typeface="Arial" panose="020B0604020202020204" pitchFamily="34" charset="0"/>
              </a:rPr>
              <a:t>svarat klart så klickar du på länken längst ner till höger ”Till spelplanen” så </a:t>
            </a:r>
            <a:r>
              <a:rPr lang="sv-SE" sz="2000" dirty="0" smtClean="0">
                <a:latin typeface="Arial" panose="020B0604020202020204" pitchFamily="34" charset="0"/>
                <a:cs typeface="Arial" panose="020B0604020202020204" pitchFamily="34" charset="0"/>
              </a:rPr>
              <a:t>kommer du </a:t>
            </a:r>
            <a:r>
              <a:rPr lang="sv-SE" sz="2000" dirty="0" smtClean="0">
                <a:latin typeface="Arial" panose="020B0604020202020204" pitchFamily="34" charset="0"/>
                <a:cs typeface="Arial" panose="020B0604020202020204" pitchFamily="34" charset="0"/>
              </a:rPr>
              <a:t>tillbaka till spelplanen.</a:t>
            </a:r>
          </a:p>
          <a:p>
            <a:pPr algn="l"/>
            <a:r>
              <a:rPr lang="sv-SE" sz="2000" dirty="0" smtClean="0">
                <a:latin typeface="Arial" panose="020B0604020202020204" pitchFamily="34" charset="0"/>
                <a:cs typeface="Arial" panose="020B0604020202020204" pitchFamily="34" charset="0"/>
              </a:rPr>
              <a:t>Ett tips är att du </a:t>
            </a:r>
            <a:r>
              <a:rPr lang="sv-SE" sz="2000" dirty="0" smtClean="0">
                <a:latin typeface="Arial" panose="020B0604020202020204" pitchFamily="34" charset="0"/>
                <a:cs typeface="Arial" panose="020B0604020202020204" pitchFamily="34" charset="0"/>
              </a:rPr>
              <a:t>har </a:t>
            </a:r>
            <a:r>
              <a:rPr lang="sv-SE" sz="2000" dirty="0" smtClean="0">
                <a:latin typeface="Arial" panose="020B0604020202020204" pitchFamily="34" charset="0"/>
                <a:cs typeface="Arial" panose="020B0604020202020204" pitchFamily="34" charset="0"/>
              </a:rPr>
              <a:t>lista med </a:t>
            </a:r>
            <a:r>
              <a:rPr lang="sv-SE" sz="2000" dirty="0" smtClean="0">
                <a:latin typeface="Arial" panose="020B0604020202020204" pitchFamily="34" charset="0"/>
                <a:cs typeface="Arial" panose="020B0604020202020204" pitchFamily="34" charset="0"/>
              </a:rPr>
              <a:t>dina </a:t>
            </a:r>
            <a:r>
              <a:rPr lang="sv-SE" sz="2000" dirty="0" smtClean="0">
                <a:latin typeface="Arial" panose="020B0604020202020204" pitchFamily="34" charset="0"/>
                <a:cs typeface="Arial" panose="020B0604020202020204" pitchFamily="34" charset="0"/>
              </a:rPr>
              <a:t>deltagare nedskrivna på ett papper bredvid </a:t>
            </a:r>
            <a:r>
              <a:rPr lang="sv-SE" sz="2000" dirty="0" smtClean="0">
                <a:latin typeface="Arial" panose="020B0604020202020204" pitchFamily="34" charset="0"/>
                <a:cs typeface="Arial" panose="020B0604020202020204" pitchFamily="34" charset="0"/>
              </a:rPr>
              <a:t>dig. Då är det lättare att hålla koll så alla kommer till tals och </a:t>
            </a:r>
            <a:r>
              <a:rPr lang="sv-SE" sz="2000" dirty="0" smtClean="0">
                <a:latin typeface="Arial" panose="020B0604020202020204" pitchFamily="34" charset="0"/>
                <a:cs typeface="Arial" panose="020B0604020202020204" pitchFamily="34" charset="0"/>
              </a:rPr>
              <a:t>du kan gå igenom dem i tur och ordning så alla får välja fråga. Efter ett varv så vet ni hur fort det gick och </a:t>
            </a:r>
            <a:r>
              <a:rPr lang="sv-SE" sz="2000" dirty="0" smtClean="0">
                <a:latin typeface="Arial" panose="020B0604020202020204" pitchFamily="34" charset="0"/>
                <a:cs typeface="Arial" panose="020B0604020202020204" pitchFamily="34" charset="0"/>
              </a:rPr>
              <a:t>du </a:t>
            </a:r>
            <a:r>
              <a:rPr lang="sv-SE" sz="2000" dirty="0" smtClean="0">
                <a:latin typeface="Arial" panose="020B0604020202020204" pitchFamily="34" charset="0"/>
                <a:cs typeface="Arial" panose="020B0604020202020204" pitchFamily="34" charset="0"/>
              </a:rPr>
              <a:t>som </a:t>
            </a:r>
            <a:r>
              <a:rPr lang="sv-SE" sz="2000" dirty="0" smtClean="0">
                <a:latin typeface="Arial" panose="020B0604020202020204" pitchFamily="34" charset="0"/>
                <a:cs typeface="Arial" panose="020B0604020202020204" pitchFamily="34" charset="0"/>
              </a:rPr>
              <a:t>workshopledare kan justera om fler eller färre ska svara på frågorna. </a:t>
            </a:r>
          </a:p>
          <a:p>
            <a:pPr algn="l"/>
            <a:r>
              <a:rPr lang="sv-SE" sz="2000" dirty="0" smtClean="0">
                <a:latin typeface="Arial" panose="020B0604020202020204" pitchFamily="34" charset="0"/>
                <a:cs typeface="Arial" panose="020B0604020202020204" pitchFamily="34" charset="0"/>
              </a:rPr>
              <a:t>Om </a:t>
            </a:r>
            <a:r>
              <a:rPr lang="sv-SE" sz="2000" dirty="0">
                <a:latin typeface="Arial" panose="020B0604020202020204" pitchFamily="34" charset="0"/>
                <a:cs typeface="Arial" panose="020B0604020202020204" pitchFamily="34" charset="0"/>
              </a:rPr>
              <a:t>du måste be någon avsluta sitt svar innan de pratat helt klart kan du göra det med hänvisning till tiden och att vi vill hinna några frågor till. Och så kan du till exempel </a:t>
            </a:r>
            <a:r>
              <a:rPr lang="sv-SE" sz="2000" dirty="0" smtClean="0">
                <a:latin typeface="Arial" panose="020B0604020202020204" pitchFamily="34" charset="0"/>
                <a:cs typeface="Arial" panose="020B0604020202020204" pitchFamily="34" charset="0"/>
              </a:rPr>
              <a:t>uppmuntra </a:t>
            </a:r>
            <a:r>
              <a:rPr lang="sv-SE" sz="2000" dirty="0">
                <a:latin typeface="Arial" panose="020B0604020202020204" pitchFamily="34" charset="0"/>
                <a:cs typeface="Arial" panose="020B0604020202020204" pitchFamily="34" charset="0"/>
              </a:rPr>
              <a:t>att de fortsätter utveckla svaret i ett mejl eller genom att skriva i chatten om ni har ett digitalt möte. Kom bara ihåg att spara chatten innan du avslutar det digitala mötet.</a:t>
            </a:r>
          </a:p>
          <a:p>
            <a:pPr algn="l"/>
            <a:r>
              <a:rPr lang="sv-SE" sz="2000" dirty="0" smtClean="0">
                <a:latin typeface="Arial" panose="020B0604020202020204" pitchFamily="34" charset="0"/>
                <a:cs typeface="Arial" panose="020B0604020202020204" pitchFamily="34" charset="0"/>
              </a:rPr>
              <a:t>Om deltagarna </a:t>
            </a:r>
            <a:r>
              <a:rPr lang="sv-SE" sz="2000" dirty="0">
                <a:latin typeface="Arial" panose="020B0604020202020204" pitchFamily="34" charset="0"/>
                <a:cs typeface="Arial" panose="020B0604020202020204" pitchFamily="34" charset="0"/>
              </a:rPr>
              <a:t>svarar väldigt fort och det känns som att alla frågor är klara så kan du använda Extrafrågan som kommer upp när du klickar på ”Avsluta Diginsikter”. Extrafrågan kan alla svara på i tur och ordning och på en sådan nivå att alla hinner svara. </a:t>
            </a:r>
          </a:p>
          <a:p>
            <a:pPr algn="l"/>
            <a:endParaRPr lang="sv-SE" sz="2000" dirty="0" smtClean="0">
              <a:latin typeface="Arial" panose="020B0604020202020204" pitchFamily="34" charset="0"/>
              <a:cs typeface="Arial" panose="020B0604020202020204" pitchFamily="34" charset="0"/>
            </a:endParaRPr>
          </a:p>
        </p:txBody>
      </p:sp>
      <p:pic>
        <p:nvPicPr>
          <p:cNvPr id="5" name="Picture 2" descr="A picture containing drawing&#10;&#10;Description automatically generated">
            <a:extLst>
              <a:ext uri="{FF2B5EF4-FFF2-40B4-BE49-F238E27FC236}">
                <a16:creationId xmlns:a16="http://schemas.microsoft.com/office/drawing/2014/main" id="{A20E580B-CF84-184B-A82E-FBDB7B21D373}"/>
              </a:ext>
            </a:extLst>
          </p:cNvPr>
          <p:cNvPicPr>
            <a:picLocks noChangeAspect="1"/>
          </p:cNvPicPr>
          <p:nvPr/>
        </p:nvPicPr>
        <p:blipFill rotWithShape="1">
          <a:blip r:embed="rId2"/>
          <a:srcRect l="71181" t="16906" r="387" b="35614"/>
          <a:stretch/>
        </p:blipFill>
        <p:spPr>
          <a:xfrm>
            <a:off x="10586301" y="0"/>
            <a:ext cx="1605698" cy="1508289"/>
          </a:xfrm>
          <a:prstGeom prst="rect">
            <a:avLst/>
          </a:prstGeom>
        </p:spPr>
      </p:pic>
    </p:spTree>
    <p:extLst>
      <p:ext uri="{BB962C8B-B14F-4D97-AF65-F5344CB8AC3E}">
        <p14:creationId xmlns:p14="http://schemas.microsoft.com/office/powerpoint/2010/main" val="2021640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7A60327-D5B8-8B42-8496-737243FD40F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98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 device&#10;&#10;Description automatically generated">
            <a:extLst>
              <a:ext uri="{FF2B5EF4-FFF2-40B4-BE49-F238E27FC236}">
                <a16:creationId xmlns:a16="http://schemas.microsoft.com/office/drawing/2014/main" id="{E94AFD59-CEFB-D84E-8A2E-3B0C338C859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351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1CA2468-D324-1444-9E0D-459B5FD44C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615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20E580B-CF84-184B-A82E-FBDB7B21D37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335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F27F01C-734A-2B47-AECA-D64940DAE5EC}"/>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51FD97D7-704C-6645-B18D-F992BF59BA31}"/>
              </a:ext>
            </a:extLst>
          </p:cNvPr>
          <p:cNvSpPr/>
          <p:nvPr/>
        </p:nvSpPr>
        <p:spPr>
          <a:xfrm>
            <a:off x="2252133" y="1280159"/>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5" name="Прямоугольник 4">
            <a:hlinkClick r:id="rId5" action="ppaction://hlinksldjump"/>
            <a:extLst>
              <a:ext uri="{FF2B5EF4-FFF2-40B4-BE49-F238E27FC236}">
                <a16:creationId xmlns:a16="http://schemas.microsoft.com/office/drawing/2014/main" id="{48D48589-9467-0C40-BD66-C910645F5595}"/>
              </a:ext>
            </a:extLst>
          </p:cNvPr>
          <p:cNvSpPr/>
          <p:nvPr/>
        </p:nvSpPr>
        <p:spPr>
          <a:xfrm>
            <a:off x="4924604" y="1280158"/>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6" name="Прямоугольник 5">
            <a:hlinkClick r:id="rId6" action="ppaction://hlinksldjump"/>
            <a:extLst>
              <a:ext uri="{FF2B5EF4-FFF2-40B4-BE49-F238E27FC236}">
                <a16:creationId xmlns:a16="http://schemas.microsoft.com/office/drawing/2014/main" id="{4E2E86E9-7C31-7B4B-A731-D7A63D858BF4}"/>
              </a:ext>
            </a:extLst>
          </p:cNvPr>
          <p:cNvSpPr/>
          <p:nvPr/>
        </p:nvSpPr>
        <p:spPr>
          <a:xfrm>
            <a:off x="2252133" y="2841154"/>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8" name="Прямоугольник 7">
            <a:hlinkClick r:id="rId7" action="ppaction://hlinksldjump"/>
            <a:extLst>
              <a:ext uri="{FF2B5EF4-FFF2-40B4-BE49-F238E27FC236}">
                <a16:creationId xmlns:a16="http://schemas.microsoft.com/office/drawing/2014/main" id="{8F17A9B2-76F7-B842-A04F-C10ECCC35A7F}"/>
              </a:ext>
            </a:extLst>
          </p:cNvPr>
          <p:cNvSpPr/>
          <p:nvPr/>
        </p:nvSpPr>
        <p:spPr>
          <a:xfrm>
            <a:off x="4868332" y="2834379"/>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9" name="Прямоугольник 8">
            <a:hlinkClick r:id="rId8" action="ppaction://hlinksldjump"/>
            <a:extLst>
              <a:ext uri="{FF2B5EF4-FFF2-40B4-BE49-F238E27FC236}">
                <a16:creationId xmlns:a16="http://schemas.microsoft.com/office/drawing/2014/main" id="{3EBE81CF-5D1C-124C-9AEC-914B9DF0F404}"/>
              </a:ext>
            </a:extLst>
          </p:cNvPr>
          <p:cNvSpPr/>
          <p:nvPr/>
        </p:nvSpPr>
        <p:spPr>
          <a:xfrm>
            <a:off x="7535330" y="2834378"/>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10" name="Прямоугольник 9">
            <a:hlinkClick r:id="rId9" action="ppaction://hlinksldjump"/>
            <a:extLst>
              <a:ext uri="{FF2B5EF4-FFF2-40B4-BE49-F238E27FC236}">
                <a16:creationId xmlns:a16="http://schemas.microsoft.com/office/drawing/2014/main" id="{47895DC0-FB1C-2746-B842-B38E277520E8}"/>
              </a:ext>
            </a:extLst>
          </p:cNvPr>
          <p:cNvSpPr/>
          <p:nvPr/>
        </p:nvSpPr>
        <p:spPr>
          <a:xfrm>
            <a:off x="2252133" y="4402149"/>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11" name="Прямоугольник 10">
            <a:hlinkClick r:id="rId10" action="ppaction://hlinksldjump"/>
            <a:extLst>
              <a:ext uri="{FF2B5EF4-FFF2-40B4-BE49-F238E27FC236}">
                <a16:creationId xmlns:a16="http://schemas.microsoft.com/office/drawing/2014/main" id="{AE4332AB-6230-2248-8505-3D96AE081A79}"/>
              </a:ext>
            </a:extLst>
          </p:cNvPr>
          <p:cNvSpPr/>
          <p:nvPr/>
        </p:nvSpPr>
        <p:spPr>
          <a:xfrm>
            <a:off x="7535330" y="4402148"/>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13" name="Прямоугольник 12">
            <a:hlinkClick r:id="rId11" action="ppaction://hlinksldjump"/>
            <a:extLst>
              <a:ext uri="{FF2B5EF4-FFF2-40B4-BE49-F238E27FC236}">
                <a16:creationId xmlns:a16="http://schemas.microsoft.com/office/drawing/2014/main" id="{FF522D12-F925-554A-9477-5CBC074239FD}"/>
              </a:ext>
            </a:extLst>
          </p:cNvPr>
          <p:cNvSpPr/>
          <p:nvPr/>
        </p:nvSpPr>
        <p:spPr>
          <a:xfrm>
            <a:off x="7535329" y="1266608"/>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14" name="Прямоугольник 13">
            <a:hlinkClick r:id="rId12" action="ppaction://hlinksldjump"/>
            <a:extLst>
              <a:ext uri="{FF2B5EF4-FFF2-40B4-BE49-F238E27FC236}">
                <a16:creationId xmlns:a16="http://schemas.microsoft.com/office/drawing/2014/main" id="{5DC76A64-DA8C-6B42-B2E2-2AA1AA4FD1A4}"/>
              </a:ext>
            </a:extLst>
          </p:cNvPr>
          <p:cNvSpPr/>
          <p:nvPr/>
        </p:nvSpPr>
        <p:spPr>
          <a:xfrm>
            <a:off x="4868332" y="4402148"/>
            <a:ext cx="2353734" cy="134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
        <p:nvSpPr>
          <p:cNvPr id="15" name="Прямоугольник 3">
            <a:hlinkClick r:id="rId13" action="ppaction://hlinksldjump"/>
            <a:extLst>
              <a:ext uri="{FF2B5EF4-FFF2-40B4-BE49-F238E27FC236}">
                <a16:creationId xmlns:a16="http://schemas.microsoft.com/office/drawing/2014/main" id="{9978F0CE-D005-194A-95F4-B83DDAD91378}"/>
              </a:ext>
            </a:extLst>
          </p:cNvPr>
          <p:cNvSpPr/>
          <p:nvPr/>
        </p:nvSpPr>
        <p:spPr>
          <a:xfrm>
            <a:off x="8178085" y="6180667"/>
            <a:ext cx="1710978"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320817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1067AE4-7541-DB4F-9F39-EDD1A04F8167}"/>
              </a:ext>
            </a:extLst>
          </p:cNvPr>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a:hlinkClick r:id="rId4" action="ppaction://hlinksldjump"/>
            <a:extLst>
              <a:ext uri="{FF2B5EF4-FFF2-40B4-BE49-F238E27FC236}">
                <a16:creationId xmlns:a16="http://schemas.microsoft.com/office/drawing/2014/main" id="{8CFCC034-E34A-194A-8600-374AE7A9F9C4}"/>
              </a:ext>
            </a:extLst>
          </p:cNvPr>
          <p:cNvSpPr/>
          <p:nvPr/>
        </p:nvSpPr>
        <p:spPr>
          <a:xfrm>
            <a:off x="8500533" y="6180667"/>
            <a:ext cx="138853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SE"/>
          </a:p>
        </p:txBody>
      </p:sp>
    </p:spTree>
    <p:extLst>
      <p:ext uri="{BB962C8B-B14F-4D97-AF65-F5344CB8AC3E}">
        <p14:creationId xmlns:p14="http://schemas.microsoft.com/office/powerpoint/2010/main" val="10674177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534</Words>
  <Application>Microsoft Office PowerPoint</Application>
  <PresentationFormat>Bredbild</PresentationFormat>
  <Paragraphs>32</Paragraphs>
  <Slides>18</Slides>
  <Notes>15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Тема Office</vt:lpstr>
      <vt:lpstr>Instruktioner och tips för workshopspelet Diginsikter</vt:lpstr>
      <vt:lpstr>Instruktioner för den som leder workshopen/diskussionen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Max Khomenko</dc:creator>
  <cp:lastModifiedBy>Aleman, Charlotte</cp:lastModifiedBy>
  <cp:revision>13</cp:revision>
  <dcterms:created xsi:type="dcterms:W3CDTF">2020-04-08T07:33:05Z</dcterms:created>
  <dcterms:modified xsi:type="dcterms:W3CDTF">2020-05-24T06:54:37Z</dcterms:modified>
</cp:coreProperties>
</file>